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9"/>
  </p:notesMasterIdLst>
  <p:sldIdLst>
    <p:sldId id="295" r:id="rId2"/>
    <p:sldId id="292" r:id="rId3"/>
    <p:sldId id="304" r:id="rId4"/>
    <p:sldId id="325" r:id="rId5"/>
    <p:sldId id="327" r:id="rId6"/>
    <p:sldId id="328" r:id="rId7"/>
    <p:sldId id="299" r:id="rId8"/>
  </p:sldIdLst>
  <p:sldSz cx="12192000" cy="6858000"/>
  <p:notesSz cx="6858000" cy="91440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Open Sans Light" panose="020B0306030504020204" pitchFamily="34" charset="0"/>
      <p:regular r:id="rId14"/>
      <p:italic r:id="rId15"/>
    </p:embeddedFont>
    <p:embeddedFont>
      <p:font typeface="Space Grotesk" pitchFamily="2" charset="0"/>
      <p:regular r:id="rId16"/>
      <p:bold r:id="rId17"/>
    </p:embeddedFont>
    <p:embeddedFont>
      <p:font typeface="Space Grotesk Medium" pitchFamily="2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2"/>
            <p14:sldId id="304"/>
            <p14:sldId id="325"/>
            <p14:sldId id="327"/>
            <p14:sldId id="32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8FA123-F9FD-774A-B9AC-A0AC46D49B56}" v="45" dt="2023-12-08T02:28:53.4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825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08FA123-F9FD-774A-B9AC-A0AC46D49B56}"/>
    <pc:docChg chg="custSel addSld delSld modSld modMainMaster modSection">
      <pc:chgData name="Justin Yoo" userId="72290f8e-9d14-4509-9bdc-6837d2b9e6e4" providerId="ADAL" clId="{908FA123-F9FD-774A-B9AC-A0AC46D49B56}" dt="2023-12-08T02:29:24.357" v="893" actId="2696"/>
      <pc:docMkLst>
        <pc:docMk/>
      </pc:docMkLst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561872712" sldId="259"/>
        </pc:sldMkLst>
      </pc:sldChg>
      <pc:sldChg chg="delSp modSp del mod modTransition modClrScheme chgLayout">
        <pc:chgData name="Justin Yoo" userId="72290f8e-9d14-4509-9bdc-6837d2b9e6e4" providerId="ADAL" clId="{908FA123-F9FD-774A-B9AC-A0AC46D49B56}" dt="2023-12-08T02:27:26.318" v="855" actId="2696"/>
        <pc:sldMkLst>
          <pc:docMk/>
          <pc:sldMk cId="1108877457" sldId="260"/>
        </pc:sldMkLst>
        <pc:spChg chg="mod ord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2" creationId="{5B5BBB90-B9FF-ED4A-9587-76C518C2BC9E}"/>
          </ac:spMkLst>
        </pc:spChg>
        <pc:spChg chg="del">
          <ac:chgData name="Justin Yoo" userId="72290f8e-9d14-4509-9bdc-6837d2b9e6e4" providerId="ADAL" clId="{908FA123-F9FD-774A-B9AC-A0AC46D49B56}" dt="2023-12-08T02:16:18.316" v="231" actId="700"/>
          <ac:spMkLst>
            <pc:docMk/>
            <pc:sldMk cId="1108877457" sldId="260"/>
            <ac:spMk id="5" creationId="{8C39278E-FE3D-1D1D-C0A7-8923432FEB77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668488753" sldId="261"/>
        </pc:sldMkLst>
      </pc:sldChg>
      <pc:sldChg chg="modSp add mod">
        <pc:chgData name="Justin Yoo" userId="72290f8e-9d14-4509-9bdc-6837d2b9e6e4" providerId="ADAL" clId="{908FA123-F9FD-774A-B9AC-A0AC46D49B56}" dt="2023-12-08T02:13:11.036" v="189" actId="207"/>
        <pc:sldMkLst>
          <pc:docMk/>
          <pc:sldMk cId="4261913090" sldId="278"/>
        </pc:sldMkLst>
        <pc:spChg chg="mod">
          <ac:chgData name="Justin Yoo" userId="72290f8e-9d14-4509-9bdc-6837d2b9e6e4" providerId="ADAL" clId="{908FA123-F9FD-774A-B9AC-A0AC46D49B56}" dt="2023-12-08T02:13:11.036" v="189" actId="207"/>
          <ac:spMkLst>
            <pc:docMk/>
            <pc:sldMk cId="4261913090" sldId="278"/>
            <ac:spMk id="3" creationId="{1173774A-9591-2620-943B-670DE8727152}"/>
          </ac:spMkLst>
        </pc:spChg>
      </pc:sldChg>
      <pc:sldChg chg="modSp 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127784773" sldId="280"/>
        </pc:sldMkLst>
        <pc:spChg chg="mod">
          <ac:chgData name="Justin Yoo" userId="72290f8e-9d14-4509-9bdc-6837d2b9e6e4" providerId="ADAL" clId="{908FA123-F9FD-774A-B9AC-A0AC46D49B56}" dt="2023-12-08T01:56:56.715" v="14" actId="20577"/>
          <ac:spMkLst>
            <pc:docMk/>
            <pc:sldMk cId="3127784773" sldId="280"/>
            <ac:spMk id="2" creationId="{2BBC5279-2990-3421-1E16-3202EAD8691E}"/>
          </ac:spMkLst>
        </pc:spChg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2018455175" sldId="281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21869812" sldId="289"/>
        </pc:sldMkLst>
      </pc:sldChg>
      <pc:sldChg chg="modSp mod modTransition">
        <pc:chgData name="Justin Yoo" userId="72290f8e-9d14-4509-9bdc-6837d2b9e6e4" providerId="ADAL" clId="{908FA123-F9FD-774A-B9AC-A0AC46D49B56}" dt="2023-12-08T02:10:19.716" v="179"/>
        <pc:sldMkLst>
          <pc:docMk/>
          <pc:sldMk cId="1023071940" sldId="292"/>
        </pc:sldMkLst>
        <pc:spChg chg="mod">
          <ac:chgData name="Justin Yoo" userId="72290f8e-9d14-4509-9bdc-6837d2b9e6e4" providerId="ADAL" clId="{908FA123-F9FD-774A-B9AC-A0AC46D49B56}" dt="2023-12-08T01:58:59.521" v="29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del modTransition">
        <pc:chgData name="Justin Yoo" userId="72290f8e-9d14-4509-9bdc-6837d2b9e6e4" providerId="ADAL" clId="{908FA123-F9FD-774A-B9AC-A0AC46D49B56}" dt="2023-12-08T02:29:24.357" v="893" actId="2696"/>
        <pc:sldMkLst>
          <pc:docMk/>
          <pc:sldMk cId="2197797364" sldId="295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2919931578" sldId="296"/>
        </pc:sldMkLst>
      </pc:sldChg>
      <pc:sldChg chg="del mod modTransition modShow">
        <pc:chgData name="Justin Yoo" userId="72290f8e-9d14-4509-9bdc-6837d2b9e6e4" providerId="ADAL" clId="{908FA123-F9FD-774A-B9AC-A0AC46D49B56}" dt="2023-12-08T02:29:24.357" v="893" actId="2696"/>
        <pc:sldMkLst>
          <pc:docMk/>
          <pc:sldMk cId="3226443285" sldId="297"/>
        </pc:sldMkLst>
      </pc:sldChg>
      <pc:sldChg chg="del modTransition">
        <pc:chgData name="Justin Yoo" userId="72290f8e-9d14-4509-9bdc-6837d2b9e6e4" providerId="ADAL" clId="{908FA123-F9FD-774A-B9AC-A0AC46D49B56}" dt="2023-12-08T02:27:26.318" v="855" actId="2696"/>
        <pc:sldMkLst>
          <pc:docMk/>
          <pc:sldMk cId="1794320312" sldId="298"/>
        </pc:sldMkLst>
      </pc:sldChg>
      <pc:sldChg chg="modSp mod modTransition">
        <pc:chgData name="Justin Yoo" userId="72290f8e-9d14-4509-9bdc-6837d2b9e6e4" providerId="ADAL" clId="{908FA123-F9FD-774A-B9AC-A0AC46D49B56}" dt="2023-12-08T02:29:02.711" v="892" actId="12788"/>
        <pc:sldMkLst>
          <pc:docMk/>
          <pc:sldMk cId="1767585408" sldId="299"/>
        </pc:sldMkLst>
        <pc:spChg chg="mod">
          <ac:chgData name="Justin Yoo" userId="72290f8e-9d14-4509-9bdc-6837d2b9e6e4" providerId="ADAL" clId="{908FA123-F9FD-774A-B9AC-A0AC46D49B56}" dt="2023-12-08T02:27:40.503" v="875" actId="242"/>
          <ac:spMkLst>
            <pc:docMk/>
            <pc:sldMk cId="1767585408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908FA123-F9FD-774A-B9AC-A0AC46D49B56}" dt="2023-12-08T02:29:02.711" v="892" actId="12788"/>
          <ac:spMkLst>
            <pc:docMk/>
            <pc:sldMk cId="1767585408" sldId="299"/>
            <ac:spMk id="5" creationId="{D8C06A88-37EE-409B-3935-3F6C4FE1C198}"/>
          </ac:spMkLst>
        </pc:spChg>
      </pc:sldChg>
      <pc:sldChg chg="addSp del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195940813" sldId="300"/>
        </pc:sldMkLst>
        <pc:spChg chg="del mod ord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2" creationId="{D9E2122F-552A-18CF-3900-6B529C6E69CC}"/>
          </ac:spMkLst>
        </pc:spChg>
        <pc:spChg chg="del">
          <ac:chgData name="Justin Yoo" userId="72290f8e-9d14-4509-9bdc-6837d2b9e6e4" providerId="ADAL" clId="{908FA123-F9FD-774A-B9AC-A0AC46D49B56}" dt="2023-12-08T01:59:40.426" v="34" actId="700"/>
          <ac:spMkLst>
            <pc:docMk/>
            <pc:sldMk cId="195940813" sldId="300"/>
            <ac:spMk id="3" creationId="{DDB5E3E5-F8AA-DE63-EF50-9ABA97822872}"/>
          </ac:spMkLst>
        </pc:spChg>
        <pc:spChg chg="add mod ord">
          <ac:chgData name="Justin Yoo" userId="72290f8e-9d14-4509-9bdc-6837d2b9e6e4" providerId="ADAL" clId="{908FA123-F9FD-774A-B9AC-A0AC46D49B56}" dt="2023-12-08T02:01:09.883" v="76" actId="20577"/>
          <ac:spMkLst>
            <pc:docMk/>
            <pc:sldMk cId="195940813" sldId="300"/>
            <ac:spMk id="4" creationId="{E00063C7-38EC-57A6-5814-34B4603E395C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5" creationId="{7A6092C0-DB75-E580-1061-B7B28453EE41}"/>
          </ac:spMkLst>
        </pc:spChg>
        <pc:spChg chg="add mod">
          <ac:chgData name="Justin Yoo" userId="72290f8e-9d14-4509-9bdc-6837d2b9e6e4" providerId="ADAL" clId="{908FA123-F9FD-774A-B9AC-A0AC46D49B56}" dt="2023-12-08T02:02:00.917" v="79" actId="207"/>
          <ac:spMkLst>
            <pc:docMk/>
            <pc:sldMk cId="195940813" sldId="300"/>
            <ac:spMk id="6" creationId="{18CAFCB6-1278-167F-DEC5-3732C91B3E53}"/>
          </ac:spMkLst>
        </pc:spChg>
        <pc:spChg chg="add mod">
          <ac:chgData name="Justin Yoo" userId="72290f8e-9d14-4509-9bdc-6837d2b9e6e4" providerId="ADAL" clId="{908FA123-F9FD-774A-B9AC-A0AC46D49B56}" dt="2023-12-08T02:00:12.835" v="37" actId="2711"/>
          <ac:spMkLst>
            <pc:docMk/>
            <pc:sldMk cId="195940813" sldId="300"/>
            <ac:spMk id="7" creationId="{F254DFC1-E90C-0B10-0C00-007271ADF0D9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8" creationId="{06B6FC64-0A10-ED85-E6E0-647EFA93F5BB}"/>
          </ac:spMkLst>
        </pc:spChg>
        <pc:spChg chg="add mod">
          <ac:chgData name="Justin Yoo" userId="72290f8e-9d14-4509-9bdc-6837d2b9e6e4" providerId="ADAL" clId="{908FA123-F9FD-774A-B9AC-A0AC46D49B56}" dt="2023-12-08T02:00:43.742" v="40" actId="2711"/>
          <ac:spMkLst>
            <pc:docMk/>
            <pc:sldMk cId="195940813" sldId="300"/>
            <ac:spMk id="9" creationId="{DF17E164-A5F3-DF3A-CD18-06C49452C543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0" creationId="{2F2ADBDE-0AF7-B300-2C7A-D94B85258184}"/>
          </ac:spMkLst>
        </pc:spChg>
        <pc:spChg chg="add mod">
          <ac:chgData name="Justin Yoo" userId="72290f8e-9d14-4509-9bdc-6837d2b9e6e4" providerId="ADAL" clId="{908FA123-F9FD-774A-B9AC-A0AC46D49B56}" dt="2023-12-08T02:00:00.671" v="36" actId="2711"/>
          <ac:spMkLst>
            <pc:docMk/>
            <pc:sldMk cId="195940813" sldId="300"/>
            <ac:spMk id="11" creationId="{57FC1F39-4CCA-DDDF-BA32-7D5C6ACF7898}"/>
          </ac:spMkLst>
        </pc:spChg>
      </pc:sldChg>
      <pc:sldChg chg="addSp del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364974035" sldId="301"/>
        </pc:sldMkLst>
        <pc:spChg chg="del">
          <ac:chgData name="Justin Yoo" userId="72290f8e-9d14-4509-9bdc-6837d2b9e6e4" providerId="ADAL" clId="{908FA123-F9FD-774A-B9AC-A0AC46D49B56}" dt="2023-12-08T02:03:11.316" v="82" actId="700"/>
          <ac:spMkLst>
            <pc:docMk/>
            <pc:sldMk cId="364974035" sldId="301"/>
            <ac:spMk id="2" creationId="{8E3841B5-C945-FDFB-FDEC-41BCD49632D7}"/>
          </ac:spMkLst>
        </pc:spChg>
        <pc:spChg chg="add mod">
          <ac:chgData name="Justin Yoo" userId="72290f8e-9d14-4509-9bdc-6837d2b9e6e4" providerId="ADAL" clId="{908FA123-F9FD-774A-B9AC-A0AC46D49B56}" dt="2023-12-08T02:03:22.869" v="83" actId="2711"/>
          <ac:spMkLst>
            <pc:docMk/>
            <pc:sldMk cId="364974035" sldId="301"/>
            <ac:spMk id="3" creationId="{3AF75D2D-52AD-5101-D17D-30CFE779D0B9}"/>
          </ac:spMkLst>
        </pc:spChg>
      </pc:sldChg>
      <pc:sldChg chg="addSp 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1469513780" sldId="302"/>
        </pc:sldMkLst>
        <pc:spChg chg="add mod">
          <ac:chgData name="Justin Yoo" userId="72290f8e-9d14-4509-9bdc-6837d2b9e6e4" providerId="ADAL" clId="{908FA123-F9FD-774A-B9AC-A0AC46D49B56}" dt="2023-12-08T02:03:46.603" v="86" actId="2711"/>
          <ac:spMkLst>
            <pc:docMk/>
            <pc:sldMk cId="1469513780" sldId="302"/>
            <ac:spMk id="2" creationId="{23FCCF4F-F4DD-77DA-DC6A-5F9CA23E2B8C}"/>
          </ac:spMkLst>
        </pc:spChg>
      </pc:sldChg>
      <pc:sldChg chg="addSp modSp new mod modTransition modAnim">
        <pc:chgData name="Justin Yoo" userId="72290f8e-9d14-4509-9bdc-6837d2b9e6e4" providerId="ADAL" clId="{908FA123-F9FD-774A-B9AC-A0AC46D49B56}" dt="2023-12-08T02:16:46.626" v="234" actId="14100"/>
        <pc:sldMkLst>
          <pc:docMk/>
          <pc:sldMk cId="940491796" sldId="303"/>
        </pc:sldMkLst>
        <pc:spChg chg="add mod">
          <ac:chgData name="Justin Yoo" userId="72290f8e-9d14-4509-9bdc-6837d2b9e6e4" providerId="ADAL" clId="{908FA123-F9FD-774A-B9AC-A0AC46D49B56}" dt="2023-12-08T02:16:46.626" v="234" actId="14100"/>
          <ac:spMkLst>
            <pc:docMk/>
            <pc:sldMk cId="940491796" sldId="303"/>
            <ac:spMk id="2" creationId="{147A5E82-2212-AA3E-73F3-BA9620A134CD}"/>
          </ac:spMkLst>
        </pc:spChg>
      </pc:sldChg>
      <pc:sldChg chg="addSp modSp new mod modTransition">
        <pc:chgData name="Justin Yoo" userId="72290f8e-9d14-4509-9bdc-6837d2b9e6e4" providerId="ADAL" clId="{908FA123-F9FD-774A-B9AC-A0AC46D49B56}" dt="2023-12-08T02:17:12.195" v="241" actId="12789"/>
        <pc:sldMkLst>
          <pc:docMk/>
          <pc:sldMk cId="2743433595" sldId="304"/>
        </pc:sldMkLst>
        <pc:spChg chg="add mod">
          <ac:chgData name="Justin Yoo" userId="72290f8e-9d14-4509-9bdc-6837d2b9e6e4" providerId="ADAL" clId="{908FA123-F9FD-774A-B9AC-A0AC46D49B56}" dt="2023-12-08T02:17:12.195" v="241" actId="12789"/>
          <ac:spMkLst>
            <pc:docMk/>
            <pc:sldMk cId="2743433595" sldId="304"/>
            <ac:spMk id="2" creationId="{F2DC4695-0D6E-3790-B7C4-694DB98866B8}"/>
          </ac:spMkLst>
        </pc:spChg>
      </pc:sldChg>
      <pc:sldChg chg="addSp modSp add mod modTransition modAnim">
        <pc:chgData name="Justin Yoo" userId="72290f8e-9d14-4509-9bdc-6837d2b9e6e4" providerId="ADAL" clId="{908FA123-F9FD-774A-B9AC-A0AC46D49B56}" dt="2023-12-08T02:16:53.658" v="237" actId="14100"/>
        <pc:sldMkLst>
          <pc:docMk/>
          <pc:sldMk cId="3047077744" sldId="305"/>
        </pc:sldMkLst>
        <pc:spChg chg="mod">
          <ac:chgData name="Justin Yoo" userId="72290f8e-9d14-4509-9bdc-6837d2b9e6e4" providerId="ADAL" clId="{908FA123-F9FD-774A-B9AC-A0AC46D49B56}" dt="2023-12-08T02:16:53.658" v="237" actId="14100"/>
          <ac:spMkLst>
            <pc:docMk/>
            <pc:sldMk cId="3047077744" sldId="305"/>
            <ac:spMk id="2" creationId="{3141FDDB-7E3C-00C8-2997-05A059705AEE}"/>
          </ac:spMkLst>
        </pc:spChg>
        <pc:spChg chg="add mod">
          <ac:chgData name="Justin Yoo" userId="72290f8e-9d14-4509-9bdc-6837d2b9e6e4" providerId="ADAL" clId="{908FA123-F9FD-774A-B9AC-A0AC46D49B56}" dt="2023-12-08T02:05:20.663" v="96" actId="2711"/>
          <ac:spMkLst>
            <pc:docMk/>
            <pc:sldMk cId="3047077744" sldId="305"/>
            <ac:spMk id="3" creationId="{4F89763B-02EE-BB5B-8C55-1A766B25B733}"/>
          </ac:spMkLst>
        </pc:spChg>
      </pc:sldChg>
      <pc:sldChg chg="addSp modSp new mod modTransition modClrScheme modAnim chgLayout">
        <pc:chgData name="Justin Yoo" userId="72290f8e-9d14-4509-9bdc-6837d2b9e6e4" providerId="ADAL" clId="{908FA123-F9FD-774A-B9AC-A0AC46D49B56}" dt="2023-12-08T02:10:19.716" v="179"/>
        <pc:sldMkLst>
          <pc:docMk/>
          <pc:sldMk cId="2080635311" sldId="306"/>
        </pc:sldMkLst>
        <pc:spChg chg="add mod">
          <ac:chgData name="Justin Yoo" userId="72290f8e-9d14-4509-9bdc-6837d2b9e6e4" providerId="ADAL" clId="{908FA123-F9FD-774A-B9AC-A0AC46D49B56}" dt="2023-12-08T02:08:02.987" v="156" actId="20577"/>
          <ac:spMkLst>
            <pc:docMk/>
            <pc:sldMk cId="2080635311" sldId="306"/>
            <ac:spMk id="2" creationId="{DA0342D6-8463-A8C5-A79F-4DBB654B9831}"/>
          </ac:spMkLst>
        </pc:spChg>
        <pc:spChg chg="add mod">
          <ac:chgData name="Justin Yoo" userId="72290f8e-9d14-4509-9bdc-6837d2b9e6e4" providerId="ADAL" clId="{908FA123-F9FD-774A-B9AC-A0AC46D49B56}" dt="2023-12-08T02:06:51.432" v="106" actId="2711"/>
          <ac:spMkLst>
            <pc:docMk/>
            <pc:sldMk cId="2080635311" sldId="306"/>
            <ac:spMk id="3" creationId="{E6E28FD4-F857-F9DB-3A56-EF96BBFC2170}"/>
          </ac:spMkLst>
        </pc:spChg>
        <pc:spChg chg="add mod">
          <ac:chgData name="Justin Yoo" userId="72290f8e-9d14-4509-9bdc-6837d2b9e6e4" providerId="ADAL" clId="{908FA123-F9FD-774A-B9AC-A0AC46D49B56}" dt="2023-12-08T02:07:26.565" v="109" actId="207"/>
          <ac:spMkLst>
            <pc:docMk/>
            <pc:sldMk cId="2080635311" sldId="306"/>
            <ac:spMk id="4" creationId="{1C6F34FC-9FC4-5DD3-7361-069619221DDC}"/>
          </ac:spMkLst>
        </pc:spChg>
        <pc:spChg chg="add mod">
          <ac:chgData name="Justin Yoo" userId="72290f8e-9d14-4509-9bdc-6837d2b9e6e4" providerId="ADAL" clId="{908FA123-F9FD-774A-B9AC-A0AC46D49B56}" dt="2023-12-08T02:07:34.910" v="110" actId="207"/>
          <ac:spMkLst>
            <pc:docMk/>
            <pc:sldMk cId="2080635311" sldId="306"/>
            <ac:spMk id="5" creationId="{6731FF09-D03F-8BBF-B4B9-EB5EF2C650CD}"/>
          </ac:spMkLst>
        </pc:spChg>
      </pc:sldChg>
      <pc:sldChg chg="addSp modSp new mod modTransition modClrScheme chgLayout">
        <pc:chgData name="Justin Yoo" userId="72290f8e-9d14-4509-9bdc-6837d2b9e6e4" providerId="ADAL" clId="{908FA123-F9FD-774A-B9AC-A0AC46D49B56}" dt="2023-12-08T02:10:19.716" v="179"/>
        <pc:sldMkLst>
          <pc:docMk/>
          <pc:sldMk cId="598341956" sldId="307"/>
        </pc:sldMkLst>
        <pc:spChg chg="add mod">
          <ac:chgData name="Justin Yoo" userId="72290f8e-9d14-4509-9bdc-6837d2b9e6e4" providerId="ADAL" clId="{908FA123-F9FD-774A-B9AC-A0AC46D49B56}" dt="2023-12-08T02:08:59.447" v="173" actId="20577"/>
          <ac:spMkLst>
            <pc:docMk/>
            <pc:sldMk cId="598341956" sldId="307"/>
            <ac:spMk id="2" creationId="{5F37A94D-08DA-5FF5-F2A0-2D1B0CD917FF}"/>
          </ac:spMkLst>
        </pc:spChg>
        <pc:spChg chg="add mod">
          <ac:chgData name="Justin Yoo" userId="72290f8e-9d14-4509-9bdc-6837d2b9e6e4" providerId="ADAL" clId="{908FA123-F9FD-774A-B9AC-A0AC46D49B56}" dt="2023-12-08T02:09:25.353" v="175" actId="14100"/>
          <ac:spMkLst>
            <pc:docMk/>
            <pc:sldMk cId="598341956" sldId="307"/>
            <ac:spMk id="3" creationId="{200521F5-72EE-447D-5BCF-0DADEACFF4E0}"/>
          </ac:spMkLst>
        </pc:spChg>
      </pc:sldChg>
      <pc:sldChg chg="modSp add mod modTransition">
        <pc:chgData name="Justin Yoo" userId="72290f8e-9d14-4509-9bdc-6837d2b9e6e4" providerId="ADAL" clId="{908FA123-F9FD-774A-B9AC-A0AC46D49B56}" dt="2023-12-08T02:10:19.716" v="179"/>
        <pc:sldMkLst>
          <pc:docMk/>
          <pc:sldMk cId="2695827096" sldId="308"/>
        </pc:sldMkLst>
        <pc:spChg chg="mod">
          <ac:chgData name="Justin Yoo" userId="72290f8e-9d14-4509-9bdc-6837d2b9e6e4" providerId="ADAL" clId="{908FA123-F9FD-774A-B9AC-A0AC46D49B56}" dt="2023-12-08T02:10:00.633" v="178" actId="207"/>
          <ac:spMkLst>
            <pc:docMk/>
            <pc:sldMk cId="2695827096" sldId="308"/>
            <ac:spMk id="3" creationId="{43926912-6F82-D838-72A6-97FA55614ABF}"/>
          </ac:spMkLst>
        </pc:spChg>
      </pc:sldChg>
      <pc:sldChg chg="modSp add mod">
        <pc:chgData name="Justin Yoo" userId="72290f8e-9d14-4509-9bdc-6837d2b9e6e4" providerId="ADAL" clId="{908FA123-F9FD-774A-B9AC-A0AC46D49B56}" dt="2023-12-08T02:13:36.473" v="192" actId="207"/>
        <pc:sldMkLst>
          <pc:docMk/>
          <pc:sldMk cId="1133220435" sldId="309"/>
        </pc:sldMkLst>
        <pc:spChg chg="mod">
          <ac:chgData name="Justin Yoo" userId="72290f8e-9d14-4509-9bdc-6837d2b9e6e4" providerId="ADAL" clId="{908FA123-F9FD-774A-B9AC-A0AC46D49B56}" dt="2023-12-08T02:13:36.473" v="192" actId="207"/>
          <ac:spMkLst>
            <pc:docMk/>
            <pc:sldMk cId="1133220435" sldId="309"/>
            <ac:spMk id="3" creationId="{4BEF6C4B-C9D6-39D9-700A-EBB30BF84875}"/>
          </ac:spMkLst>
        </pc:spChg>
      </pc:sldChg>
      <pc:sldChg chg="new del">
        <pc:chgData name="Justin Yoo" userId="72290f8e-9d14-4509-9bdc-6837d2b9e6e4" providerId="ADAL" clId="{908FA123-F9FD-774A-B9AC-A0AC46D49B56}" dt="2023-12-08T02:12:43.649" v="185" actId="2696"/>
        <pc:sldMkLst>
          <pc:docMk/>
          <pc:sldMk cId="3350305083" sldId="309"/>
        </pc:sldMkLst>
      </pc:sldChg>
      <pc:sldChg chg="modSp add mod">
        <pc:chgData name="Justin Yoo" userId="72290f8e-9d14-4509-9bdc-6837d2b9e6e4" providerId="ADAL" clId="{908FA123-F9FD-774A-B9AC-A0AC46D49B56}" dt="2023-12-08T02:14:25.389" v="193" actId="207"/>
        <pc:sldMkLst>
          <pc:docMk/>
          <pc:sldMk cId="1171860174" sldId="310"/>
        </pc:sldMkLst>
        <pc:spChg chg="mod">
          <ac:chgData name="Justin Yoo" userId="72290f8e-9d14-4509-9bdc-6837d2b9e6e4" providerId="ADAL" clId="{908FA123-F9FD-774A-B9AC-A0AC46D49B56}" dt="2023-12-08T02:14:25.389" v="193" actId="207"/>
          <ac:spMkLst>
            <pc:docMk/>
            <pc:sldMk cId="1171860174" sldId="310"/>
            <ac:spMk id="3" creationId="{04A47059-D65C-EF5B-B9D2-ED71BD3B41D9}"/>
          </ac:spMkLst>
        </pc:spChg>
      </pc:sldChg>
      <pc:sldChg chg="addSp modSp new mod">
        <pc:chgData name="Justin Yoo" userId="72290f8e-9d14-4509-9bdc-6837d2b9e6e4" providerId="ADAL" clId="{908FA123-F9FD-774A-B9AC-A0AC46D49B56}" dt="2023-12-08T02:15:16.695" v="228" actId="2711"/>
        <pc:sldMkLst>
          <pc:docMk/>
          <pc:sldMk cId="91238663" sldId="311"/>
        </pc:sldMkLst>
        <pc:spChg chg="mod">
          <ac:chgData name="Justin Yoo" userId="72290f8e-9d14-4509-9bdc-6837d2b9e6e4" providerId="ADAL" clId="{908FA123-F9FD-774A-B9AC-A0AC46D49B56}" dt="2023-12-08T02:15:00.684" v="225" actId="20577"/>
          <ac:spMkLst>
            <pc:docMk/>
            <pc:sldMk cId="91238663" sldId="311"/>
            <ac:spMk id="2" creationId="{E418C254-ED93-954C-4EAE-EBE2E0B8ED4D}"/>
          </ac:spMkLst>
        </pc:spChg>
        <pc:spChg chg="add mod">
          <ac:chgData name="Justin Yoo" userId="72290f8e-9d14-4509-9bdc-6837d2b9e6e4" providerId="ADAL" clId="{908FA123-F9FD-774A-B9AC-A0AC46D49B56}" dt="2023-12-08T02:15:16.695" v="228" actId="2711"/>
          <ac:spMkLst>
            <pc:docMk/>
            <pc:sldMk cId="91238663" sldId="311"/>
            <ac:spMk id="3" creationId="{0AC7FF1A-D09A-66D6-65F9-54A1314ACBCB}"/>
          </ac:spMkLst>
        </pc:spChg>
      </pc:sldChg>
      <pc:sldChg chg="modSp add mod">
        <pc:chgData name="Justin Yoo" userId="72290f8e-9d14-4509-9bdc-6837d2b9e6e4" providerId="ADAL" clId="{908FA123-F9FD-774A-B9AC-A0AC46D49B56}" dt="2023-12-08T02:15:31.393" v="230" actId="207"/>
        <pc:sldMkLst>
          <pc:docMk/>
          <pc:sldMk cId="3274987439" sldId="312"/>
        </pc:sldMkLst>
        <pc:spChg chg="mod">
          <ac:chgData name="Justin Yoo" userId="72290f8e-9d14-4509-9bdc-6837d2b9e6e4" providerId="ADAL" clId="{908FA123-F9FD-774A-B9AC-A0AC46D49B56}" dt="2023-12-08T02:15:31.393" v="230" actId="207"/>
          <ac:spMkLst>
            <pc:docMk/>
            <pc:sldMk cId="3274987439" sldId="312"/>
            <ac:spMk id="3" creationId="{EEF55FB6-95FF-6E28-E781-63C5182C2A7E}"/>
          </ac:spMkLst>
        </pc:spChg>
      </pc:sldChg>
      <pc:sldChg chg="modSp add mod">
        <pc:chgData name="Justin Yoo" userId="72290f8e-9d14-4509-9bdc-6837d2b9e6e4" providerId="ADAL" clId="{908FA123-F9FD-774A-B9AC-A0AC46D49B56}" dt="2023-12-08T02:20:58.390" v="542" actId="20577"/>
        <pc:sldMkLst>
          <pc:docMk/>
          <pc:sldMk cId="857144623" sldId="313"/>
        </pc:sldMkLst>
        <pc:spChg chg="mod">
          <ac:chgData name="Justin Yoo" userId="72290f8e-9d14-4509-9bdc-6837d2b9e6e4" providerId="ADAL" clId="{908FA123-F9FD-774A-B9AC-A0AC46D49B56}" dt="2023-12-08T02:18:34.621" v="271" actId="20577"/>
          <ac:spMkLst>
            <pc:docMk/>
            <pc:sldMk cId="857144623" sldId="313"/>
            <ac:spMk id="2" creationId="{5A73DA1C-EF25-0544-EA8B-D0A17C45998A}"/>
          </ac:spMkLst>
        </pc:spChg>
        <pc:spChg chg="mod">
          <ac:chgData name="Justin Yoo" userId="72290f8e-9d14-4509-9bdc-6837d2b9e6e4" providerId="ADAL" clId="{908FA123-F9FD-774A-B9AC-A0AC46D49B56}" dt="2023-12-08T02:20:58.390" v="542" actId="20577"/>
          <ac:spMkLst>
            <pc:docMk/>
            <pc:sldMk cId="857144623" sldId="313"/>
            <ac:spMk id="3" creationId="{993845FD-5777-790F-7C30-8A2DCDF7D7D0}"/>
          </ac:spMkLst>
        </pc:spChg>
      </pc:sldChg>
      <pc:sldChg chg="modSp add mod">
        <pc:chgData name="Justin Yoo" userId="72290f8e-9d14-4509-9bdc-6837d2b9e6e4" providerId="ADAL" clId="{908FA123-F9FD-774A-B9AC-A0AC46D49B56}" dt="2023-12-08T02:21:29.334" v="552" actId="207"/>
        <pc:sldMkLst>
          <pc:docMk/>
          <pc:sldMk cId="3364684605" sldId="314"/>
        </pc:sldMkLst>
        <pc:spChg chg="mod">
          <ac:chgData name="Justin Yoo" userId="72290f8e-9d14-4509-9bdc-6837d2b9e6e4" providerId="ADAL" clId="{908FA123-F9FD-774A-B9AC-A0AC46D49B56}" dt="2023-12-08T02:21:29.334" v="552" actId="207"/>
          <ac:spMkLst>
            <pc:docMk/>
            <pc:sldMk cId="3364684605" sldId="314"/>
            <ac:spMk id="3" creationId="{73EA62CD-A30A-C925-245B-0BE1D3D9AF96}"/>
          </ac:spMkLst>
        </pc:spChg>
      </pc:sldChg>
      <pc:sldChg chg="modSp add mod">
        <pc:chgData name="Justin Yoo" userId="72290f8e-9d14-4509-9bdc-6837d2b9e6e4" providerId="ADAL" clId="{908FA123-F9FD-774A-B9AC-A0AC46D49B56}" dt="2023-12-08T02:21:35.752" v="553" actId="207"/>
        <pc:sldMkLst>
          <pc:docMk/>
          <pc:sldMk cId="30946212" sldId="315"/>
        </pc:sldMkLst>
        <pc:spChg chg="mod">
          <ac:chgData name="Justin Yoo" userId="72290f8e-9d14-4509-9bdc-6837d2b9e6e4" providerId="ADAL" clId="{908FA123-F9FD-774A-B9AC-A0AC46D49B56}" dt="2023-12-08T02:21:35.752" v="553" actId="207"/>
          <ac:spMkLst>
            <pc:docMk/>
            <pc:sldMk cId="30946212" sldId="315"/>
            <ac:spMk id="3" creationId="{86F7118A-96A0-D063-54E9-4E2CB9123B3B}"/>
          </ac:spMkLst>
        </pc:spChg>
      </pc:sldChg>
      <pc:sldChg chg="modSp add mod">
        <pc:chgData name="Justin Yoo" userId="72290f8e-9d14-4509-9bdc-6837d2b9e6e4" providerId="ADAL" clId="{908FA123-F9FD-774A-B9AC-A0AC46D49B56}" dt="2023-12-08T02:21:48.401" v="556" actId="20577"/>
        <pc:sldMkLst>
          <pc:docMk/>
          <pc:sldMk cId="827488873" sldId="316"/>
        </pc:sldMkLst>
        <pc:spChg chg="mod">
          <ac:chgData name="Justin Yoo" userId="72290f8e-9d14-4509-9bdc-6837d2b9e6e4" providerId="ADAL" clId="{908FA123-F9FD-774A-B9AC-A0AC46D49B56}" dt="2023-12-08T02:21:48.401" v="556" actId="20577"/>
          <ac:spMkLst>
            <pc:docMk/>
            <pc:sldMk cId="827488873" sldId="316"/>
            <ac:spMk id="3" creationId="{DDB92774-4DE6-785C-B041-AB8EC0677E90}"/>
          </ac:spMkLst>
        </pc:spChg>
      </pc:sldChg>
      <pc:sldChg chg="modSp add mod">
        <pc:chgData name="Justin Yoo" userId="72290f8e-9d14-4509-9bdc-6837d2b9e6e4" providerId="ADAL" clId="{908FA123-F9FD-774A-B9AC-A0AC46D49B56}" dt="2023-12-08T02:22:01.295" v="559" actId="207"/>
        <pc:sldMkLst>
          <pc:docMk/>
          <pc:sldMk cId="1602066517" sldId="317"/>
        </pc:sldMkLst>
        <pc:spChg chg="mod">
          <ac:chgData name="Justin Yoo" userId="72290f8e-9d14-4509-9bdc-6837d2b9e6e4" providerId="ADAL" clId="{908FA123-F9FD-774A-B9AC-A0AC46D49B56}" dt="2023-12-08T02:22:01.295" v="559" actId="207"/>
          <ac:spMkLst>
            <pc:docMk/>
            <pc:sldMk cId="1602066517" sldId="317"/>
            <ac:spMk id="3" creationId="{4D551AFA-0D63-AEAD-141B-DFCC199F878E}"/>
          </ac:spMkLst>
        </pc:spChg>
      </pc:sldChg>
      <pc:sldChg chg="modSp add mod">
        <pc:chgData name="Justin Yoo" userId="72290f8e-9d14-4509-9bdc-6837d2b9e6e4" providerId="ADAL" clId="{908FA123-F9FD-774A-B9AC-A0AC46D49B56}" dt="2023-12-08T02:25:22.791" v="787" actId="20577"/>
        <pc:sldMkLst>
          <pc:docMk/>
          <pc:sldMk cId="2878771438" sldId="318"/>
        </pc:sldMkLst>
        <pc:spChg chg="mod">
          <ac:chgData name="Justin Yoo" userId="72290f8e-9d14-4509-9bdc-6837d2b9e6e4" providerId="ADAL" clId="{908FA123-F9FD-774A-B9AC-A0AC46D49B56}" dt="2023-12-08T02:25:02.478" v="739" actId="20577"/>
          <ac:spMkLst>
            <pc:docMk/>
            <pc:sldMk cId="2878771438" sldId="318"/>
            <ac:spMk id="2" creationId="{64B01166-8D37-28F6-E86D-3D5FC26FEF7B}"/>
          </ac:spMkLst>
        </pc:spChg>
        <pc:spChg chg="mod">
          <ac:chgData name="Justin Yoo" userId="72290f8e-9d14-4509-9bdc-6837d2b9e6e4" providerId="ADAL" clId="{908FA123-F9FD-774A-B9AC-A0AC46D49B56}" dt="2023-12-08T02:25:22.791" v="787" actId="20577"/>
          <ac:spMkLst>
            <pc:docMk/>
            <pc:sldMk cId="2878771438" sldId="318"/>
            <ac:spMk id="3" creationId="{65047B6F-EF96-4E0A-F145-813C895E5007}"/>
          </ac:spMkLst>
        </pc:spChg>
      </pc:sldChg>
      <pc:sldChg chg="modSp add mod">
        <pc:chgData name="Justin Yoo" userId="72290f8e-9d14-4509-9bdc-6837d2b9e6e4" providerId="ADAL" clId="{908FA123-F9FD-774A-B9AC-A0AC46D49B56}" dt="2023-12-08T02:24:28.361" v="728" actId="20577"/>
        <pc:sldMkLst>
          <pc:docMk/>
          <pc:sldMk cId="2977791553" sldId="319"/>
        </pc:sldMkLst>
        <pc:spChg chg="mod">
          <ac:chgData name="Justin Yoo" userId="72290f8e-9d14-4509-9bdc-6837d2b9e6e4" providerId="ADAL" clId="{908FA123-F9FD-774A-B9AC-A0AC46D49B56}" dt="2023-12-08T02:24:15.874" v="687" actId="20577"/>
          <ac:spMkLst>
            <pc:docMk/>
            <pc:sldMk cId="2977791553" sldId="319"/>
            <ac:spMk id="2" creationId="{2AC48FF9-C2CD-549B-6321-877CA46DC006}"/>
          </ac:spMkLst>
        </pc:spChg>
        <pc:spChg chg="mod">
          <ac:chgData name="Justin Yoo" userId="72290f8e-9d14-4509-9bdc-6837d2b9e6e4" providerId="ADAL" clId="{908FA123-F9FD-774A-B9AC-A0AC46D49B56}" dt="2023-12-08T02:24:28.361" v="728" actId="20577"/>
          <ac:spMkLst>
            <pc:docMk/>
            <pc:sldMk cId="2977791553" sldId="319"/>
            <ac:spMk id="3" creationId="{21A6BB4E-94A3-C828-06B1-F8B0D7CA2F0F}"/>
          </ac:spMkLst>
        </pc:spChg>
      </pc:sldChg>
      <pc:sldChg chg="add">
        <pc:chgData name="Justin Yoo" userId="72290f8e-9d14-4509-9bdc-6837d2b9e6e4" providerId="ADAL" clId="{908FA123-F9FD-774A-B9AC-A0AC46D49B56}" dt="2023-12-08T02:24:56.774" v="729"/>
        <pc:sldMkLst>
          <pc:docMk/>
          <pc:sldMk cId="3886669208" sldId="320"/>
        </pc:sldMkLst>
      </pc:sldChg>
      <pc:sldChg chg="addSp delSp modSp add mod modClrScheme chgLayout">
        <pc:chgData name="Justin Yoo" userId="72290f8e-9d14-4509-9bdc-6837d2b9e6e4" providerId="ADAL" clId="{908FA123-F9FD-774A-B9AC-A0AC46D49B56}" dt="2023-12-08T02:26:38.252" v="854" actId="12789"/>
        <pc:sldMkLst>
          <pc:docMk/>
          <pc:sldMk cId="3292092490" sldId="321"/>
        </pc:sldMkLst>
        <pc:spChg chg="del mod">
          <ac:chgData name="Justin Yoo" userId="72290f8e-9d14-4509-9bdc-6837d2b9e6e4" providerId="ADAL" clId="{908FA123-F9FD-774A-B9AC-A0AC46D49B56}" dt="2023-12-08T02:26:13.100" v="823" actId="478"/>
          <ac:spMkLst>
            <pc:docMk/>
            <pc:sldMk cId="3292092490" sldId="321"/>
            <ac:spMk id="2" creationId="{FAFE9C98-147F-B3B8-2087-BF8E8832786E}"/>
          </ac:spMkLst>
        </pc:spChg>
        <pc:spChg chg="mod">
          <ac:chgData name="Justin Yoo" userId="72290f8e-9d14-4509-9bdc-6837d2b9e6e4" providerId="ADAL" clId="{908FA123-F9FD-774A-B9AC-A0AC46D49B56}" dt="2023-12-08T02:26:38.252" v="854" actId="12789"/>
          <ac:spMkLst>
            <pc:docMk/>
            <pc:sldMk cId="3292092490" sldId="321"/>
            <ac:spMk id="3" creationId="{14B6BAA6-A2CB-10B4-2BA1-6C4EABCF973D}"/>
          </ac:spMkLst>
        </pc:spChg>
        <pc:spChg chg="add del mod">
          <ac:chgData name="Justin Yoo" userId="72290f8e-9d14-4509-9bdc-6837d2b9e6e4" providerId="ADAL" clId="{908FA123-F9FD-774A-B9AC-A0AC46D49B56}" dt="2023-12-08T02:26:16.606" v="824" actId="700"/>
          <ac:spMkLst>
            <pc:docMk/>
            <pc:sldMk cId="3292092490" sldId="321"/>
            <ac:spMk id="5" creationId="{F0D9F246-4D98-60B6-40D7-5DF68B1AFEF5}"/>
          </ac:spMkLst>
        </pc:spChg>
      </pc:sldChg>
      <pc:sldMasterChg chg="modTransition modSldLayout">
        <pc:chgData name="Justin Yoo" userId="72290f8e-9d14-4509-9bdc-6837d2b9e6e4" providerId="ADAL" clId="{908FA123-F9FD-774A-B9AC-A0AC46D49B56}" dt="2023-12-08T02:10:19.716" v="179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908FA123-F9FD-774A-B9AC-A0AC46D49B56}" dt="2023-12-08T02:10:19.716" v="179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7/1/2024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gh-copilot-lite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8242852" cy="2852737"/>
          </a:xfrm>
        </p:spPr>
        <p:txBody>
          <a:bodyPr/>
          <a:lstStyle/>
          <a:p>
            <a:r>
              <a:rPr lang="en-US" dirty="0"/>
              <a:t>Shell Scripting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Write PowerShell script</a:t>
            </a:r>
          </a:p>
        </p:txBody>
      </p:sp>
    </p:spTree>
    <p:extLst>
      <p:ext uri="{BB962C8B-B14F-4D97-AF65-F5344CB8AC3E}">
        <p14:creationId xmlns:p14="http://schemas.microsoft.com/office/powerpoint/2010/main" val="274343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Convert to Bash shell script</a:t>
            </a:r>
          </a:p>
        </p:txBody>
      </p:sp>
    </p:spTree>
    <p:extLst>
      <p:ext uri="{BB962C8B-B14F-4D97-AF65-F5344CB8AC3E}">
        <p14:creationId xmlns:p14="http://schemas.microsoft.com/office/powerpoint/2010/main" val="312071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2DC4695-0D6E-3790-B7C4-694DB98866B8}"/>
              </a:ext>
            </a:extLst>
          </p:cNvPr>
          <p:cNvSpPr/>
          <p:nvPr/>
        </p:nvSpPr>
        <p:spPr>
          <a:xfrm>
            <a:off x="0" y="1269000"/>
            <a:ext cx="12189600" cy="432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00" dirty="0">
                <a:latin typeface="Space Grotesk" pitchFamily="2" charset="77"/>
                <a:cs typeface="Space Grotesk" pitchFamily="2" charset="77"/>
              </a:rPr>
              <a:t>Public API integration challenge</a:t>
            </a:r>
          </a:p>
        </p:txBody>
      </p:sp>
    </p:spTree>
    <p:extLst>
      <p:ext uri="{BB962C8B-B14F-4D97-AF65-F5344CB8AC3E}">
        <p14:creationId xmlns:p14="http://schemas.microsoft.com/office/powerpoint/2010/main" val="227922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chitecture">
            <a:extLst>
              <a:ext uri="{FF2B5EF4-FFF2-40B4-BE49-F238E27FC236}">
                <a16:creationId xmlns:a16="http://schemas.microsoft.com/office/drawing/2014/main" id="{43DE3EC5-4D8D-0AFB-C417-2B9F31AF98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2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 anchor="ctr">
            <a:noAutofit/>
          </a:bodyPr>
          <a:lstStyle/>
          <a:p>
            <a:pPr algn="ctr"/>
            <a:r>
              <a:rPr lang="en-US" sz="6600" dirty="0"/>
              <a:t>Let’s get started!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437" y="3258296"/>
            <a:ext cx="9883127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https://bit.ly/gh-copilot-lite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494</TotalTime>
  <Words>86</Words>
  <Application>Microsoft Office PowerPoint</Application>
  <PresentationFormat>Widescreen</PresentationFormat>
  <Paragraphs>7</Paragraphs>
  <Slides>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Space Grotesk</vt:lpstr>
      <vt:lpstr>Open Sans Light</vt:lpstr>
      <vt:lpstr>Space Grotesk Medium</vt:lpstr>
      <vt:lpstr>Consolas</vt:lpstr>
      <vt:lpstr>1_Office Theme</vt:lpstr>
      <vt:lpstr>PowerPoint Presentation</vt:lpstr>
      <vt:lpstr>Shell Scripting</vt:lpstr>
      <vt:lpstr>PowerPoint Presentation</vt:lpstr>
      <vt:lpstr>PowerPoint Presentation</vt:lpstr>
      <vt:lpstr>PowerPoint Presentation</vt:lpstr>
      <vt:lpstr>PowerPoint Presentation</vt:lpstr>
      <vt:lpstr>Let’s get started!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Kitty Moujaes (ALLOVUS DESIGN INC)</dc:creator>
  <cp:keywords/>
  <dc:description/>
  <cp:lastModifiedBy>Justin Yoo</cp:lastModifiedBy>
  <cp:revision>22</cp:revision>
  <dcterms:created xsi:type="dcterms:W3CDTF">2023-09-13T17:25:02Z</dcterms:created>
  <dcterms:modified xsi:type="dcterms:W3CDTF">2024-07-01T13:14:37Z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